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6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22/5/2020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22/5/2020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22/5/2020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22/5/2020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22/5/2020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22/5/2020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22/5/2020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22/5/2020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22/5/2020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22/5/2020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22/5/2020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22/5/2020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188" y="357727"/>
            <a:ext cx="9623636" cy="61755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for Telephoning</a:t>
            </a:r>
            <a:endParaRPr lang="en-US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dirty="0"/>
              <a:t>Class: 18C1-NNA1</a:t>
            </a:r>
          </a:p>
          <a:p>
            <a:pPr marL="0" indent="0">
              <a:buNone/>
            </a:pPr>
            <a:r>
              <a:rPr lang="en-US" dirty="0"/>
              <a:t>Time: </a:t>
            </a:r>
            <a:r>
              <a:rPr lang="vi-VN" dirty="0"/>
              <a:t>14.10 – 15.40 on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Lecturer</a:t>
            </a:r>
            <a:r>
              <a:rPr lang="en-US" dirty="0"/>
              <a:t>: Ms. Nguyen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Faculty of Foreign Languages</a:t>
            </a:r>
          </a:p>
          <a:p>
            <a:pPr marL="0" indent="0">
              <a:buNone/>
            </a:pPr>
            <a:r>
              <a:rPr lang="en-US" dirty="0"/>
              <a:t>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Minh </a:t>
            </a:r>
            <a:r>
              <a:rPr lang="en-US" dirty="0" smtClean="0"/>
              <a:t>City</a:t>
            </a:r>
          </a:p>
          <a:p>
            <a:pPr marL="0" indent="0">
              <a:buNone/>
            </a:pPr>
            <a:r>
              <a:rPr lang="en-US" b="1" u="sng" dirty="0">
                <a:solidFill>
                  <a:srgbClr val="FF0000"/>
                </a:solidFill>
              </a:rPr>
              <a:t>Unit </a:t>
            </a:r>
            <a:r>
              <a:rPr lang="en-US" b="1" u="sng" dirty="0" smtClean="0">
                <a:solidFill>
                  <a:srgbClr val="FF0000"/>
                </a:solidFill>
              </a:rPr>
              <a:t>4:</a:t>
            </a:r>
            <a:r>
              <a:rPr lang="en-US" b="1" dirty="0" smtClean="0">
                <a:solidFill>
                  <a:srgbClr val="FF0000"/>
                </a:solidFill>
              </a:rPr>
              <a:t> When would suit you?</a:t>
            </a:r>
            <a:endParaRPr lang="en-US" dirty="0"/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824" y="-4015"/>
            <a:ext cx="1877587" cy="18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4"/>
            <a:ext cx="10698338" cy="4964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563225" cy="398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60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365125"/>
            <a:ext cx="10508721" cy="376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558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372725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156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82" y="692331"/>
            <a:ext cx="11388689" cy="4336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973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634807" cy="502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1281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365124"/>
            <a:ext cx="11021141" cy="502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065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823830" cy="4141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036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248443"/>
            <a:ext cx="11003228" cy="4101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4924" y="4256041"/>
            <a:ext cx="10052913" cy="245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395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183" y="665573"/>
            <a:ext cx="10986091" cy="486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431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972" y="365125"/>
            <a:ext cx="11021467" cy="2443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85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400844"/>
            <a:ext cx="10553700" cy="3600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587" y="3550841"/>
            <a:ext cx="10372725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615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01423"/>
            <a:ext cx="9572625" cy="2981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462" y="4001294"/>
            <a:ext cx="9182100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3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1061" y="2479715"/>
            <a:ext cx="9843052" cy="41795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vi-VN" b="1" u="sng" dirty="0"/>
          </a:p>
          <a:p>
            <a:pPr marL="0" indent="0">
              <a:buNone/>
            </a:pPr>
            <a:r>
              <a:rPr lang="en-US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Homework: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these two periods you have to 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 all vocabulary.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vi-VN" sz="5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Prepare </a:t>
            </a:r>
            <a:r>
              <a:rPr lang="vi-VN" sz="5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5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rest parts of unit 4</a:t>
            </a:r>
            <a:endParaRPr lang="en-US" sz="5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822" y="180463"/>
            <a:ext cx="1631909" cy="16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388" y="391579"/>
            <a:ext cx="9629775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62</Words>
  <Application>Microsoft Office PowerPoint</Application>
  <PresentationFormat>Widescreen</PresentationFormat>
  <Paragraphs>15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Admin</cp:lastModifiedBy>
  <cp:revision>71</cp:revision>
  <dcterms:created xsi:type="dcterms:W3CDTF">2020-03-27T13:41:19Z</dcterms:created>
  <dcterms:modified xsi:type="dcterms:W3CDTF">2020-05-22T02:16:24Z</dcterms:modified>
</cp:coreProperties>
</file>